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9" r:id="rId3"/>
    <p:sldId id="266" r:id="rId4"/>
    <p:sldId id="273" r:id="rId5"/>
    <p:sldId id="268" r:id="rId6"/>
    <p:sldId id="270" r:id="rId7"/>
    <p:sldId id="274" r:id="rId8"/>
    <p:sldId id="275" r:id="rId9"/>
    <p:sldId id="276" r:id="rId10"/>
    <p:sldId id="267" r:id="rId11"/>
    <p:sldId id="272" r:id="rId12"/>
    <p:sldId id="269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96C"/>
    <a:srgbClr val="EBF7F7"/>
    <a:srgbClr val="242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CCAC96CE-04C7-461C-8136-F42B53A00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2349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DF054502-B24A-4C50-BC6B-E2D5BED91C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049" y="5926667"/>
            <a:ext cx="4440530" cy="58290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096ABF3-8B8C-40C9-A536-2348B9937D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2349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A4E0CC-A701-4833-A8D7-B61AC33436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049" y="5926667"/>
            <a:ext cx="4440530" cy="58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240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04279" y="193394"/>
            <a:ext cx="2743200" cy="365125"/>
          </a:xfrm>
          <a:prstGeom prst="rect">
            <a:avLst/>
          </a:prstGeom>
        </p:spPr>
        <p:txBody>
          <a:bodyPr/>
          <a:lstStyle/>
          <a:p>
            <a:fld id="{6EA73AEF-74A9-407B-9F93-E577D4EE4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648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DF054502-B24A-4C50-BC6B-E2D5BED91C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976" y="5906022"/>
            <a:ext cx="3548146" cy="4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160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de títul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50975" y="1052513"/>
            <a:ext cx="4823066" cy="57308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accent2"/>
                </a:solidFill>
                <a:latin typeface="Plein" pitchFamily="50" charset="0"/>
              </a:defRPr>
            </a:lvl1pPr>
          </a:lstStyle>
          <a:p>
            <a:r>
              <a:rPr lang="es-ES" dirty="0"/>
              <a:t>Índice</a:t>
            </a:r>
            <a:endParaRPr lang="en-US" dirty="0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0616C353-BFB1-4203-B291-362B844A88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86F50E41-AA1C-4F6B-B8E2-6C5B861ADDDF}"/>
              </a:ext>
            </a:extLst>
          </p:cNvPr>
          <p:cNvSpPr txBox="1">
            <a:spLocks/>
          </p:cNvSpPr>
          <p:nvPr userDrawn="1"/>
        </p:nvSpPr>
        <p:spPr>
          <a:xfrm>
            <a:off x="2584424" y="204626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Primer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1FCC79DF-4DD9-402E-9EA0-1BAFD7215698}"/>
              </a:ext>
            </a:extLst>
          </p:cNvPr>
          <p:cNvSpPr txBox="1">
            <a:spLocks/>
          </p:cNvSpPr>
          <p:nvPr userDrawn="1"/>
        </p:nvSpPr>
        <p:spPr>
          <a:xfrm>
            <a:off x="1828800" y="200110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1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50FCD200-80B0-404C-B73E-F047F576D153}"/>
              </a:ext>
            </a:extLst>
          </p:cNvPr>
          <p:cNvSpPr txBox="1">
            <a:spLocks/>
          </p:cNvSpPr>
          <p:nvPr userDrawn="1"/>
        </p:nvSpPr>
        <p:spPr>
          <a:xfrm>
            <a:off x="2584424" y="307915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Segundo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01F14E88-58D3-424F-9B0B-E2EB7E0B861C}"/>
              </a:ext>
            </a:extLst>
          </p:cNvPr>
          <p:cNvSpPr txBox="1">
            <a:spLocks/>
          </p:cNvSpPr>
          <p:nvPr userDrawn="1"/>
        </p:nvSpPr>
        <p:spPr>
          <a:xfrm>
            <a:off x="1828800" y="303399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2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469BE590-E4AB-41AE-A587-BB958B4A5B42}"/>
              </a:ext>
            </a:extLst>
          </p:cNvPr>
          <p:cNvSpPr txBox="1">
            <a:spLocks/>
          </p:cNvSpPr>
          <p:nvPr userDrawn="1"/>
        </p:nvSpPr>
        <p:spPr>
          <a:xfrm>
            <a:off x="2584424" y="4117643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Tercer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78263060-9672-409C-AB41-099E19E70C8B}"/>
              </a:ext>
            </a:extLst>
          </p:cNvPr>
          <p:cNvSpPr txBox="1">
            <a:spLocks/>
          </p:cNvSpPr>
          <p:nvPr userDrawn="1"/>
        </p:nvSpPr>
        <p:spPr>
          <a:xfrm>
            <a:off x="1828800" y="4072487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3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79C0BF69-38AD-463D-9043-D4079952AE3A}"/>
              </a:ext>
            </a:extLst>
          </p:cNvPr>
          <p:cNvSpPr txBox="1">
            <a:spLocks/>
          </p:cNvSpPr>
          <p:nvPr userDrawn="1"/>
        </p:nvSpPr>
        <p:spPr>
          <a:xfrm>
            <a:off x="7065382" y="204626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Cuarto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55129CC5-3C15-4CBC-9DF1-8C95C400D89A}"/>
              </a:ext>
            </a:extLst>
          </p:cNvPr>
          <p:cNvSpPr txBox="1">
            <a:spLocks/>
          </p:cNvSpPr>
          <p:nvPr userDrawn="1"/>
        </p:nvSpPr>
        <p:spPr>
          <a:xfrm>
            <a:off x="6309758" y="200110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4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854C1F9C-EE36-4774-BA2B-21B31F727B10}"/>
              </a:ext>
            </a:extLst>
          </p:cNvPr>
          <p:cNvSpPr txBox="1">
            <a:spLocks/>
          </p:cNvSpPr>
          <p:nvPr userDrawn="1"/>
        </p:nvSpPr>
        <p:spPr>
          <a:xfrm>
            <a:off x="7065382" y="307915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Quinto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80D5D401-BBAD-453A-93EE-31621D942749}"/>
              </a:ext>
            </a:extLst>
          </p:cNvPr>
          <p:cNvSpPr txBox="1">
            <a:spLocks/>
          </p:cNvSpPr>
          <p:nvPr userDrawn="1"/>
        </p:nvSpPr>
        <p:spPr>
          <a:xfrm>
            <a:off x="6309758" y="303399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5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C0E22B88-91B3-4236-9EA5-08F1723BBDD0}"/>
              </a:ext>
            </a:extLst>
          </p:cNvPr>
          <p:cNvSpPr txBox="1">
            <a:spLocks/>
          </p:cNvSpPr>
          <p:nvPr userDrawn="1"/>
        </p:nvSpPr>
        <p:spPr>
          <a:xfrm>
            <a:off x="7065382" y="4117643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Sexto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427DD4A8-78FC-4ED0-BB85-E2B4E4790539}"/>
              </a:ext>
            </a:extLst>
          </p:cNvPr>
          <p:cNvSpPr txBox="1">
            <a:spLocks/>
          </p:cNvSpPr>
          <p:nvPr userDrawn="1"/>
        </p:nvSpPr>
        <p:spPr>
          <a:xfrm>
            <a:off x="6309758" y="4072487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6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185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a de títul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890A9A2-0D78-4350-8D1A-87E15CF8C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E901F7E-7145-4546-9D15-F377C5206A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44130" y="2022525"/>
            <a:ext cx="4823066" cy="180556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800">
                <a:solidFill>
                  <a:schemeClr val="bg2"/>
                </a:solidFill>
                <a:latin typeface="Plein" pitchFamily="50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4C7E12E-8E5A-4618-8234-B61C465E6762}"/>
              </a:ext>
            </a:extLst>
          </p:cNvPr>
          <p:cNvSpPr txBox="1">
            <a:spLocks/>
          </p:cNvSpPr>
          <p:nvPr userDrawn="1"/>
        </p:nvSpPr>
        <p:spPr>
          <a:xfrm>
            <a:off x="4544130" y="4060169"/>
            <a:ext cx="4823066" cy="115764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2200" dirty="0">
                <a:latin typeface="Izmir-Medium" panose="02000603000000020004" pitchFamily="50" charset="0"/>
              </a:rPr>
              <a:t>Subtítulo</a:t>
            </a:r>
            <a:endParaRPr lang="en-US" sz="2200" dirty="0">
              <a:latin typeface="Izmir-Medium" panose="02000603000000020004" pitchFamily="50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CDCF936-9835-492B-92CC-D805213A2843}"/>
              </a:ext>
            </a:extLst>
          </p:cNvPr>
          <p:cNvSpPr txBox="1">
            <a:spLocks/>
          </p:cNvSpPr>
          <p:nvPr userDrawn="1"/>
        </p:nvSpPr>
        <p:spPr>
          <a:xfrm>
            <a:off x="2574098" y="1623439"/>
            <a:ext cx="1774833" cy="1805561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14000" b="0" dirty="0">
                <a:solidFill>
                  <a:schemeClr val="accent2"/>
                </a:solidFill>
                <a:latin typeface="Plein Light" pitchFamily="50" charset="0"/>
              </a:rPr>
              <a:t>1</a:t>
            </a:r>
            <a:endParaRPr lang="en-US" sz="14000" b="0" dirty="0">
              <a:solidFill>
                <a:schemeClr val="accent2"/>
              </a:solidFill>
              <a:latin typeface="Plein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981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6469" y="2460404"/>
            <a:ext cx="9595513" cy="33537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A2E6CE1E-8F47-45C7-9035-F602370BDC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0529177E-F39E-4748-8A2E-8ACB31D94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470" y="1043896"/>
            <a:ext cx="7834951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 b="0">
                <a:solidFill>
                  <a:schemeClr val="tx2"/>
                </a:solidFill>
                <a:latin typeface="Plein Black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333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86469" y="2369459"/>
            <a:ext cx="9102509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1700" dirty="0" err="1"/>
              <a:t>Lorem</a:t>
            </a:r>
            <a:r>
              <a:rPr lang="es-ES" sz="1700" dirty="0"/>
              <a:t> </a:t>
            </a:r>
            <a:r>
              <a:rPr lang="es-ES" sz="1700" dirty="0" err="1"/>
              <a:t>ipsum</a:t>
            </a:r>
            <a:r>
              <a:rPr lang="es-ES" sz="1700" dirty="0"/>
              <a:t> dolor </a:t>
            </a:r>
            <a:r>
              <a:rPr lang="es-ES" sz="1700" dirty="0" err="1"/>
              <a:t>sit</a:t>
            </a:r>
            <a:r>
              <a:rPr lang="es-ES" sz="1700" dirty="0"/>
              <a:t> </a:t>
            </a:r>
            <a:r>
              <a:rPr lang="es-ES" sz="1700" dirty="0" err="1"/>
              <a:t>amet</a:t>
            </a:r>
            <a:r>
              <a:rPr lang="es-ES" sz="1700" dirty="0"/>
              <a:t>, </a:t>
            </a:r>
            <a:r>
              <a:rPr lang="es-ES" sz="1700" dirty="0" err="1"/>
              <a:t>consectetur</a:t>
            </a:r>
            <a:r>
              <a:rPr lang="es-ES" sz="1700" dirty="0"/>
              <a:t> </a:t>
            </a:r>
            <a:r>
              <a:rPr lang="es-ES" sz="1700" dirty="0" err="1"/>
              <a:t>adipiscing</a:t>
            </a:r>
            <a:r>
              <a:rPr lang="es-ES" sz="1700" dirty="0"/>
              <a:t> </a:t>
            </a:r>
            <a:r>
              <a:rPr lang="es-ES" sz="1700" dirty="0" err="1"/>
              <a:t>elit</a:t>
            </a:r>
            <a:r>
              <a:rPr lang="es-ES" sz="1700" dirty="0"/>
              <a:t>, sed do </a:t>
            </a:r>
            <a:r>
              <a:rPr lang="es-ES" sz="1700" dirty="0" err="1"/>
              <a:t>eiusmod</a:t>
            </a:r>
            <a:r>
              <a:rPr lang="es-ES" sz="1700" dirty="0"/>
              <a:t> </a:t>
            </a:r>
            <a:r>
              <a:rPr lang="es-ES" sz="1700" dirty="0" err="1"/>
              <a:t>tempor</a:t>
            </a:r>
            <a:r>
              <a:rPr lang="es-ES" sz="1700" dirty="0"/>
              <a:t> </a:t>
            </a:r>
            <a:r>
              <a:rPr lang="es-ES" sz="1700" dirty="0" err="1"/>
              <a:t>incididunt</a:t>
            </a:r>
            <a:r>
              <a:rPr lang="es-ES" sz="1700" dirty="0"/>
              <a:t> ut labore et </a:t>
            </a:r>
            <a:r>
              <a:rPr lang="es-ES" sz="1700" dirty="0" err="1"/>
              <a:t>dolore</a:t>
            </a:r>
            <a:r>
              <a:rPr lang="es-ES" sz="1700" dirty="0"/>
              <a:t> magna </a:t>
            </a:r>
            <a:r>
              <a:rPr lang="es-ES" sz="1700" dirty="0" err="1"/>
              <a:t>aliqua</a:t>
            </a:r>
            <a:r>
              <a:rPr lang="es-ES" sz="1700" dirty="0"/>
              <a:t>. Ut </a:t>
            </a:r>
            <a:r>
              <a:rPr lang="es-ES" sz="1700" dirty="0" err="1"/>
              <a:t>enim</a:t>
            </a:r>
            <a:r>
              <a:rPr lang="es-ES" sz="1700" dirty="0"/>
              <a:t> ad </a:t>
            </a:r>
            <a:r>
              <a:rPr lang="es-ES" sz="1700" dirty="0" err="1"/>
              <a:t>minim</a:t>
            </a:r>
            <a:r>
              <a:rPr lang="es-ES" sz="1700" dirty="0"/>
              <a:t> </a:t>
            </a:r>
            <a:r>
              <a:rPr lang="es-ES" sz="1700" dirty="0" err="1"/>
              <a:t>veniam</a:t>
            </a:r>
            <a:r>
              <a:rPr lang="es-ES" sz="1700" dirty="0"/>
              <a:t>, quis </a:t>
            </a:r>
            <a:r>
              <a:rPr lang="es-ES" sz="1700" dirty="0" err="1"/>
              <a:t>nostrud</a:t>
            </a:r>
            <a:r>
              <a:rPr lang="es-ES" sz="1700" dirty="0"/>
              <a:t> </a:t>
            </a:r>
            <a:r>
              <a:rPr lang="es-ES" sz="1700" dirty="0" err="1"/>
              <a:t>exercitation</a:t>
            </a:r>
            <a:r>
              <a:rPr lang="es-ES" sz="1700" dirty="0"/>
              <a:t> </a:t>
            </a:r>
            <a:r>
              <a:rPr lang="es-ES" sz="1700" dirty="0" err="1"/>
              <a:t>ullamco</a:t>
            </a:r>
            <a:r>
              <a:rPr lang="es-ES" sz="1700" dirty="0"/>
              <a:t> </a:t>
            </a:r>
            <a:r>
              <a:rPr lang="es-ES" sz="1700" dirty="0" err="1"/>
              <a:t>laboris</a:t>
            </a:r>
            <a:r>
              <a:rPr lang="es-ES" sz="1700" dirty="0"/>
              <a:t> </a:t>
            </a:r>
            <a:r>
              <a:rPr lang="es-ES" sz="1700" dirty="0" err="1"/>
              <a:t>nisi</a:t>
            </a:r>
            <a:r>
              <a:rPr lang="es-ES" sz="1700" dirty="0"/>
              <a:t> ut </a:t>
            </a:r>
            <a:r>
              <a:rPr lang="es-ES" sz="1700" dirty="0" err="1"/>
              <a:t>aliquip</a:t>
            </a:r>
            <a:r>
              <a:rPr lang="es-ES" sz="1700" dirty="0"/>
              <a:t> ex </a:t>
            </a:r>
            <a:r>
              <a:rPr lang="es-ES" sz="1700" dirty="0" err="1"/>
              <a:t>ea</a:t>
            </a:r>
            <a:r>
              <a:rPr lang="es-ES" sz="1700" dirty="0"/>
              <a:t> commodo </a:t>
            </a:r>
            <a:r>
              <a:rPr lang="es-ES" sz="1700" dirty="0" err="1"/>
              <a:t>consequat</a:t>
            </a:r>
            <a:r>
              <a:rPr lang="es-ES" sz="1700" dirty="0"/>
              <a:t>. </a:t>
            </a:r>
            <a:r>
              <a:rPr lang="es-ES" sz="1700" dirty="0" err="1"/>
              <a:t>Duis</a:t>
            </a:r>
            <a:r>
              <a:rPr lang="es-ES" sz="1700" dirty="0"/>
              <a:t> </a:t>
            </a:r>
            <a:r>
              <a:rPr lang="es-ES" sz="1700" dirty="0" err="1"/>
              <a:t>aute</a:t>
            </a:r>
            <a:r>
              <a:rPr lang="es-ES" sz="1700" dirty="0"/>
              <a:t> </a:t>
            </a:r>
            <a:r>
              <a:rPr lang="es-ES" sz="1700" dirty="0" err="1"/>
              <a:t>irure</a:t>
            </a:r>
            <a:r>
              <a:rPr lang="es-ES" sz="1700" dirty="0"/>
              <a:t> dolor in </a:t>
            </a:r>
            <a:r>
              <a:rPr lang="es-ES" sz="1700" dirty="0" err="1"/>
              <a:t>reprehenderit</a:t>
            </a:r>
            <a:r>
              <a:rPr lang="es-ES" sz="1700" dirty="0"/>
              <a:t> in </a:t>
            </a:r>
            <a:r>
              <a:rPr lang="es-ES" sz="1700" dirty="0" err="1"/>
              <a:t>voluptate</a:t>
            </a:r>
            <a:r>
              <a:rPr lang="es-ES" sz="1700" dirty="0"/>
              <a:t> </a:t>
            </a:r>
            <a:r>
              <a:rPr lang="es-ES" sz="1700" dirty="0" err="1"/>
              <a:t>velit</a:t>
            </a:r>
            <a:r>
              <a:rPr lang="es-ES" sz="1700" dirty="0"/>
              <a:t> </a:t>
            </a:r>
            <a:r>
              <a:rPr lang="es-ES" sz="1700" dirty="0" err="1"/>
              <a:t>esse</a:t>
            </a:r>
            <a:r>
              <a:rPr lang="es-ES" sz="1700" dirty="0"/>
              <a:t> </a:t>
            </a:r>
            <a:r>
              <a:rPr lang="es-ES" sz="1700" dirty="0" err="1"/>
              <a:t>cillum</a:t>
            </a:r>
            <a:r>
              <a:rPr lang="es-ES" sz="1700" dirty="0"/>
              <a:t> </a:t>
            </a:r>
            <a:r>
              <a:rPr lang="es-ES" sz="1700" dirty="0" err="1"/>
              <a:t>dolore</a:t>
            </a:r>
            <a:r>
              <a:rPr lang="es-ES" sz="1700" dirty="0"/>
              <a:t> </a:t>
            </a:r>
            <a:r>
              <a:rPr lang="es-ES" sz="1700" dirty="0" err="1"/>
              <a:t>eu</a:t>
            </a:r>
            <a:r>
              <a:rPr lang="es-ES" sz="1700" dirty="0"/>
              <a:t> </a:t>
            </a:r>
            <a:r>
              <a:rPr lang="es-ES" sz="1700" dirty="0" err="1"/>
              <a:t>fugiat</a:t>
            </a:r>
            <a:r>
              <a:rPr lang="es-ES" sz="1700" dirty="0"/>
              <a:t> </a:t>
            </a:r>
            <a:r>
              <a:rPr lang="es-ES" sz="1700" dirty="0" err="1"/>
              <a:t>nulla</a:t>
            </a:r>
            <a:r>
              <a:rPr lang="es-ES" sz="1700" dirty="0"/>
              <a:t> </a:t>
            </a:r>
            <a:r>
              <a:rPr lang="es-ES" sz="1700" dirty="0" err="1"/>
              <a:t>pariatur</a:t>
            </a:r>
            <a:r>
              <a:rPr lang="es-ES" sz="1700" dirty="0"/>
              <a:t>. </a:t>
            </a:r>
            <a:r>
              <a:rPr lang="es-ES" sz="1700" dirty="0" err="1"/>
              <a:t>Excepteur</a:t>
            </a:r>
            <a:r>
              <a:rPr lang="es-ES" sz="1700" dirty="0"/>
              <a:t> </a:t>
            </a:r>
            <a:r>
              <a:rPr lang="es-ES" sz="1700" dirty="0" err="1"/>
              <a:t>sint</a:t>
            </a:r>
            <a:r>
              <a:rPr lang="es-ES" sz="1700" dirty="0"/>
              <a:t> </a:t>
            </a:r>
            <a:r>
              <a:rPr lang="es-ES" sz="1700" dirty="0" err="1"/>
              <a:t>occaecat</a:t>
            </a:r>
            <a:r>
              <a:rPr lang="es-ES" sz="1700" dirty="0"/>
              <a:t> </a:t>
            </a:r>
            <a:r>
              <a:rPr lang="es-ES" sz="1700" dirty="0" err="1"/>
              <a:t>cupidatat</a:t>
            </a:r>
            <a:r>
              <a:rPr lang="es-ES" sz="1700" dirty="0"/>
              <a:t> non </a:t>
            </a:r>
            <a:r>
              <a:rPr lang="es-ES" sz="1700" dirty="0" err="1"/>
              <a:t>proident</a:t>
            </a:r>
            <a:r>
              <a:rPr lang="es-ES" sz="1700" dirty="0"/>
              <a:t>, sunt in culpa qui </a:t>
            </a:r>
            <a:r>
              <a:rPr lang="es-ES" sz="1700" dirty="0" err="1"/>
              <a:t>officia</a:t>
            </a:r>
            <a:r>
              <a:rPr lang="es-ES" sz="1700" dirty="0"/>
              <a:t> </a:t>
            </a:r>
            <a:r>
              <a:rPr lang="es-ES" sz="1700" dirty="0" err="1"/>
              <a:t>deserunt</a:t>
            </a:r>
            <a:r>
              <a:rPr lang="es-ES" sz="1700" dirty="0"/>
              <a:t> </a:t>
            </a:r>
            <a:r>
              <a:rPr lang="es-ES" sz="1700" dirty="0" err="1"/>
              <a:t>mollit</a:t>
            </a:r>
            <a:r>
              <a:rPr lang="es-ES" sz="1700" dirty="0"/>
              <a:t> </a:t>
            </a:r>
            <a:r>
              <a:rPr lang="es-ES" sz="1700" dirty="0" err="1"/>
              <a:t>anim</a:t>
            </a:r>
            <a:r>
              <a:rPr lang="es-ES" sz="1700" dirty="0"/>
              <a:t> id </a:t>
            </a:r>
            <a:r>
              <a:rPr lang="es-ES" sz="1700" dirty="0" err="1"/>
              <a:t>est</a:t>
            </a:r>
            <a:r>
              <a:rPr lang="es-ES" sz="1700" dirty="0"/>
              <a:t> </a:t>
            </a:r>
            <a:r>
              <a:rPr lang="es-ES" sz="1700" dirty="0" err="1"/>
              <a:t>laborum</a:t>
            </a:r>
            <a:r>
              <a:rPr lang="es-ES" sz="1700" dirty="0"/>
              <a:t>.</a:t>
            </a:r>
          </a:p>
          <a:p>
            <a:pPr lvl="0">
              <a:spcBef>
                <a:spcPts val="900"/>
              </a:spcBef>
            </a:pPr>
            <a:r>
              <a:rPr lang="es-ES" sz="1700" dirty="0" err="1"/>
              <a:t>Lorem</a:t>
            </a:r>
            <a:r>
              <a:rPr lang="es-ES" sz="1700" dirty="0"/>
              <a:t> </a:t>
            </a:r>
            <a:r>
              <a:rPr lang="es-ES" sz="1700" dirty="0" err="1"/>
              <a:t>ipsum</a:t>
            </a:r>
            <a:r>
              <a:rPr lang="es-ES" sz="1700" dirty="0"/>
              <a:t> dolor </a:t>
            </a:r>
            <a:r>
              <a:rPr lang="es-ES" sz="1700" dirty="0" err="1"/>
              <a:t>sit</a:t>
            </a:r>
            <a:r>
              <a:rPr lang="es-ES" sz="1700" dirty="0"/>
              <a:t> </a:t>
            </a:r>
            <a:r>
              <a:rPr lang="es-ES" sz="1700" dirty="0" err="1"/>
              <a:t>amet</a:t>
            </a:r>
            <a:r>
              <a:rPr lang="es-ES" sz="1700" dirty="0"/>
              <a:t>, </a:t>
            </a:r>
            <a:r>
              <a:rPr lang="es-ES" sz="1700" dirty="0" err="1"/>
              <a:t>consectetur</a:t>
            </a:r>
            <a:r>
              <a:rPr lang="es-ES" sz="1700" dirty="0"/>
              <a:t> </a:t>
            </a:r>
            <a:r>
              <a:rPr lang="es-ES" sz="1700" dirty="0" err="1"/>
              <a:t>adipiscing</a:t>
            </a:r>
            <a:r>
              <a:rPr lang="es-ES" sz="1700" dirty="0"/>
              <a:t> </a:t>
            </a:r>
            <a:r>
              <a:rPr lang="es-ES" sz="1700" dirty="0" err="1"/>
              <a:t>elit</a:t>
            </a:r>
            <a:r>
              <a:rPr lang="es-ES" sz="1700" dirty="0"/>
              <a:t>, sed do </a:t>
            </a:r>
            <a:r>
              <a:rPr lang="es-ES" sz="1700" dirty="0" err="1"/>
              <a:t>eiusmod</a:t>
            </a:r>
            <a:r>
              <a:rPr lang="es-ES" sz="1700" dirty="0"/>
              <a:t> </a:t>
            </a:r>
            <a:r>
              <a:rPr lang="es-ES" sz="1700" dirty="0" err="1"/>
              <a:t>tempor</a:t>
            </a:r>
            <a:r>
              <a:rPr lang="es-ES" sz="1700" dirty="0"/>
              <a:t> </a:t>
            </a:r>
            <a:r>
              <a:rPr lang="es-ES" sz="1700" dirty="0" err="1"/>
              <a:t>incididunt</a:t>
            </a:r>
            <a:r>
              <a:rPr lang="es-ES" sz="1700" dirty="0"/>
              <a:t> ut labore et </a:t>
            </a:r>
            <a:r>
              <a:rPr lang="es-ES" sz="1700" dirty="0" err="1"/>
              <a:t>dolore</a:t>
            </a:r>
            <a:r>
              <a:rPr lang="es-ES" sz="1700" dirty="0"/>
              <a:t> magna </a:t>
            </a:r>
            <a:r>
              <a:rPr lang="es-ES" sz="1700" dirty="0" err="1"/>
              <a:t>aliqua</a:t>
            </a:r>
            <a:r>
              <a:rPr lang="es-ES" sz="1700" dirty="0"/>
              <a:t>. Ut </a:t>
            </a:r>
            <a:r>
              <a:rPr lang="es-ES" sz="1700" dirty="0" err="1"/>
              <a:t>enim</a:t>
            </a:r>
            <a:r>
              <a:rPr lang="es-ES" sz="1700" dirty="0"/>
              <a:t> ad </a:t>
            </a:r>
            <a:r>
              <a:rPr lang="es-ES" sz="1700" dirty="0" err="1"/>
              <a:t>minim</a:t>
            </a:r>
            <a:r>
              <a:rPr lang="es-ES" sz="1700" dirty="0"/>
              <a:t> </a:t>
            </a:r>
            <a:r>
              <a:rPr lang="es-ES" sz="1700" dirty="0" err="1"/>
              <a:t>veniam</a:t>
            </a:r>
            <a:r>
              <a:rPr lang="es-ES" sz="1700" dirty="0"/>
              <a:t>, quis </a:t>
            </a:r>
            <a:r>
              <a:rPr lang="es-ES" sz="1700" dirty="0" err="1"/>
              <a:t>nostrud</a:t>
            </a:r>
            <a:r>
              <a:rPr lang="es-ES" sz="1700" dirty="0"/>
              <a:t> </a:t>
            </a:r>
            <a:r>
              <a:rPr lang="es-ES" sz="1700" dirty="0" err="1"/>
              <a:t>exercitation</a:t>
            </a:r>
            <a:r>
              <a:rPr lang="es-ES" sz="1700" dirty="0"/>
              <a:t> </a:t>
            </a:r>
            <a:r>
              <a:rPr lang="es-ES" sz="1700" dirty="0" err="1"/>
              <a:t>ullamco</a:t>
            </a:r>
            <a:r>
              <a:rPr lang="es-ES" sz="1700" dirty="0"/>
              <a:t> </a:t>
            </a:r>
            <a:r>
              <a:rPr lang="es-ES" sz="1700" dirty="0" err="1"/>
              <a:t>laboris</a:t>
            </a:r>
            <a:r>
              <a:rPr lang="es-ES" sz="1700" dirty="0"/>
              <a:t> </a:t>
            </a:r>
            <a:r>
              <a:rPr lang="es-ES" sz="1700" dirty="0" err="1"/>
              <a:t>nisi</a:t>
            </a:r>
            <a:r>
              <a:rPr lang="es-ES" sz="1700" dirty="0"/>
              <a:t> ut </a:t>
            </a:r>
            <a:r>
              <a:rPr lang="es-ES" sz="1700" dirty="0" err="1"/>
              <a:t>aliquip</a:t>
            </a:r>
            <a:r>
              <a:rPr lang="es-ES" sz="1700" dirty="0"/>
              <a:t> ex </a:t>
            </a:r>
            <a:r>
              <a:rPr lang="es-ES" sz="1700" dirty="0" err="1"/>
              <a:t>ea</a:t>
            </a:r>
            <a:r>
              <a:rPr lang="es-ES" sz="1700" dirty="0"/>
              <a:t> commodo </a:t>
            </a:r>
            <a:r>
              <a:rPr lang="es-ES" sz="1700" dirty="0" err="1"/>
              <a:t>consequat</a:t>
            </a:r>
            <a:r>
              <a:rPr lang="es-ES" sz="1700" dirty="0"/>
              <a:t>. </a:t>
            </a:r>
            <a:r>
              <a:rPr lang="es-ES" sz="1700" dirty="0" err="1"/>
              <a:t>Duis</a:t>
            </a:r>
            <a:r>
              <a:rPr lang="es-ES" sz="1700" dirty="0"/>
              <a:t> </a:t>
            </a:r>
            <a:r>
              <a:rPr lang="es-ES" sz="1700" dirty="0" err="1"/>
              <a:t>aute</a:t>
            </a:r>
            <a:r>
              <a:rPr lang="es-ES" sz="1700" dirty="0"/>
              <a:t> </a:t>
            </a:r>
            <a:r>
              <a:rPr lang="es-ES" sz="1700" dirty="0" err="1"/>
              <a:t>irure</a:t>
            </a:r>
            <a:r>
              <a:rPr lang="es-ES" sz="1700" dirty="0"/>
              <a:t> dolor in </a:t>
            </a:r>
            <a:r>
              <a:rPr lang="es-ES" sz="1700" dirty="0" err="1"/>
              <a:t>reprehenderit</a:t>
            </a:r>
            <a:r>
              <a:rPr lang="es-ES" sz="1700" dirty="0"/>
              <a:t> in </a:t>
            </a:r>
            <a:r>
              <a:rPr lang="es-ES" sz="1700" dirty="0" err="1"/>
              <a:t>voluptate</a:t>
            </a:r>
            <a:r>
              <a:rPr lang="es-ES" sz="1700" dirty="0"/>
              <a:t> </a:t>
            </a:r>
            <a:r>
              <a:rPr lang="es-ES" sz="1700" dirty="0" err="1"/>
              <a:t>velit</a:t>
            </a:r>
            <a:r>
              <a:rPr lang="es-ES" sz="1700" dirty="0"/>
              <a:t> </a:t>
            </a:r>
            <a:r>
              <a:rPr lang="es-ES" sz="1700" dirty="0" err="1"/>
              <a:t>esse</a:t>
            </a:r>
            <a:r>
              <a:rPr lang="es-ES" sz="1700" dirty="0"/>
              <a:t> </a:t>
            </a:r>
            <a:r>
              <a:rPr lang="es-ES" sz="1700" dirty="0" err="1"/>
              <a:t>cillum</a:t>
            </a:r>
            <a:r>
              <a:rPr lang="es-ES" sz="1700" dirty="0"/>
              <a:t> </a:t>
            </a:r>
            <a:r>
              <a:rPr lang="es-ES" sz="1700" dirty="0" err="1"/>
              <a:t>dolore</a:t>
            </a:r>
            <a:r>
              <a:rPr lang="es-ES" sz="1700" dirty="0"/>
              <a:t> </a:t>
            </a:r>
            <a:r>
              <a:rPr lang="es-ES" sz="1700" dirty="0" err="1"/>
              <a:t>eu</a:t>
            </a:r>
            <a:r>
              <a:rPr lang="es-ES" sz="1700" dirty="0"/>
              <a:t> </a:t>
            </a:r>
            <a:r>
              <a:rPr lang="es-ES" sz="1700" dirty="0" err="1"/>
              <a:t>fugiat</a:t>
            </a:r>
            <a:r>
              <a:rPr lang="es-ES" sz="1700" dirty="0"/>
              <a:t> </a:t>
            </a:r>
            <a:r>
              <a:rPr lang="es-ES" sz="1700" dirty="0" err="1"/>
              <a:t>nulla</a:t>
            </a:r>
            <a:r>
              <a:rPr lang="es-ES" sz="1700" dirty="0"/>
              <a:t> </a:t>
            </a:r>
            <a:r>
              <a:rPr lang="es-ES" sz="1700" dirty="0" err="1"/>
              <a:t>pariatur</a:t>
            </a:r>
            <a:r>
              <a:rPr lang="es-ES" sz="1700" dirty="0"/>
              <a:t>. </a:t>
            </a:r>
            <a:r>
              <a:rPr lang="es-ES" sz="1700" dirty="0" err="1"/>
              <a:t>Excepteur</a:t>
            </a:r>
            <a:r>
              <a:rPr lang="es-ES" sz="1700" dirty="0"/>
              <a:t> </a:t>
            </a:r>
            <a:r>
              <a:rPr lang="es-ES" sz="1700" dirty="0" err="1"/>
              <a:t>sint</a:t>
            </a:r>
            <a:r>
              <a:rPr lang="es-ES" sz="1700" dirty="0"/>
              <a:t> </a:t>
            </a:r>
            <a:r>
              <a:rPr lang="es-ES" sz="1700" dirty="0" err="1"/>
              <a:t>occaecat</a:t>
            </a:r>
            <a:r>
              <a:rPr lang="es-ES" sz="1700" dirty="0"/>
              <a:t> </a:t>
            </a:r>
            <a:r>
              <a:rPr lang="es-ES" sz="1700" dirty="0" err="1"/>
              <a:t>cupidatat</a:t>
            </a:r>
            <a:r>
              <a:rPr lang="es-ES" sz="1700" dirty="0"/>
              <a:t> non </a:t>
            </a:r>
            <a:r>
              <a:rPr lang="es-ES" sz="1700" dirty="0" err="1"/>
              <a:t>proident</a:t>
            </a:r>
            <a:r>
              <a:rPr lang="es-ES" sz="1700" dirty="0"/>
              <a:t>, sunt in culpa qui </a:t>
            </a:r>
            <a:r>
              <a:rPr lang="es-ES" sz="1700" dirty="0" err="1"/>
              <a:t>officia</a:t>
            </a:r>
            <a:r>
              <a:rPr lang="es-ES" sz="1700" dirty="0"/>
              <a:t> </a:t>
            </a:r>
            <a:r>
              <a:rPr lang="es-ES" sz="1700" dirty="0" err="1"/>
              <a:t>deserunt</a:t>
            </a:r>
            <a:r>
              <a:rPr lang="es-ES" sz="1700" dirty="0"/>
              <a:t> </a:t>
            </a:r>
            <a:r>
              <a:rPr lang="es-ES" sz="1700" dirty="0" err="1"/>
              <a:t>mollit</a:t>
            </a:r>
            <a:r>
              <a:rPr lang="es-ES" sz="1700" dirty="0"/>
              <a:t> </a:t>
            </a:r>
            <a:r>
              <a:rPr lang="es-ES" sz="1700" dirty="0" err="1"/>
              <a:t>anim</a:t>
            </a:r>
            <a:r>
              <a:rPr lang="es-ES" sz="1700" dirty="0"/>
              <a:t> id </a:t>
            </a:r>
            <a:r>
              <a:rPr lang="es-ES" sz="1700" dirty="0" err="1"/>
              <a:t>est</a:t>
            </a:r>
            <a:r>
              <a:rPr lang="es-ES" sz="1700" dirty="0"/>
              <a:t> </a:t>
            </a:r>
            <a:r>
              <a:rPr lang="es-ES" sz="1700" dirty="0" err="1"/>
              <a:t>laborum</a:t>
            </a:r>
            <a:r>
              <a:rPr lang="es-ES" sz="1700" dirty="0"/>
              <a:t>.</a:t>
            </a:r>
          </a:p>
          <a:p>
            <a:pPr lvl="0">
              <a:spcBef>
                <a:spcPts val="900"/>
              </a:spcBef>
            </a:pPr>
            <a:endParaRPr lang="es-ES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F45BD33-7B28-4782-9209-340F9E5DA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470" y="1043896"/>
            <a:ext cx="7834951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 b="0">
                <a:solidFill>
                  <a:schemeClr val="tx2"/>
                </a:solidFill>
                <a:latin typeface="Plein Black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01105C84-61DC-47E4-B3FE-F7B78E3D40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312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86469" y="2554762"/>
            <a:ext cx="4248287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/>
              <a:t>Haga clic para modificar los estilos de texto del patrón.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6B9935-7134-40D4-B832-2A2E49B74DB9}"/>
              </a:ext>
            </a:extLst>
          </p:cNvPr>
          <p:cNvSpPr txBox="1"/>
          <p:nvPr userDrawn="1"/>
        </p:nvSpPr>
        <p:spPr>
          <a:xfrm>
            <a:off x="6096000" y="2554761"/>
            <a:ext cx="4248287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rgbClr val="00A8E6"/>
                </a:solidFill>
                <a:effectLst/>
                <a:uLnTx/>
                <a:uFillTx/>
                <a:latin typeface="Izmir-Extrabold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010B262-6CDB-48AE-A48F-1A6655E2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470" y="1043896"/>
            <a:ext cx="7834951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 b="0">
                <a:solidFill>
                  <a:schemeClr val="tx2"/>
                </a:solidFill>
                <a:latin typeface="Plein Black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4C6B879-A20D-406C-9C0B-7401E10FDF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570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50976" y="1052513"/>
            <a:ext cx="280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000" b="1" dirty="0">
                <a:solidFill>
                  <a:schemeClr val="accent1"/>
                </a:solidFill>
                <a:latin typeface="Intro Bold" panose="02000000000000000000" pitchFamily="50" charset="0"/>
              </a:rPr>
              <a:t>Haga clic para modificar los estilos de texto del patrón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66DEF19-11A4-4C9A-8D14-4505A5203A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BD239289-7156-41A8-BB2C-3CB0E0E913A8}"/>
              </a:ext>
            </a:extLst>
          </p:cNvPr>
          <p:cNvSpPr txBox="1"/>
          <p:nvPr userDrawn="1"/>
        </p:nvSpPr>
        <p:spPr>
          <a:xfrm>
            <a:off x="4583643" y="1049515"/>
            <a:ext cx="280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000" b="1" dirty="0">
                <a:solidFill>
                  <a:schemeClr val="accent2"/>
                </a:solidFill>
                <a:latin typeface="Intro Bold" panose="02000000000000000000" pitchFamily="50" charset="0"/>
              </a:rPr>
              <a:t>Haga clic para modificar los estilos de texto del patrón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73F38C7-436D-4461-9410-682D269912FF}"/>
              </a:ext>
            </a:extLst>
          </p:cNvPr>
          <p:cNvSpPr txBox="1"/>
          <p:nvPr userDrawn="1"/>
        </p:nvSpPr>
        <p:spPr>
          <a:xfrm>
            <a:off x="7716310" y="1049515"/>
            <a:ext cx="280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000" b="1" dirty="0">
                <a:solidFill>
                  <a:schemeClr val="tx2"/>
                </a:solidFill>
                <a:latin typeface="Intro Bold" panose="02000000000000000000" pitchFamily="50" charset="0"/>
              </a:rPr>
              <a:t>Haga clic para modificar los estilos de texto del patrón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784215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50975" y="1052513"/>
            <a:ext cx="8663869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</a:t>
            </a:r>
            <a:endParaRPr lang="es-ES" sz="2200" dirty="0">
              <a:latin typeface="Izmir-Extrabold" panose="02000503000000020004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6B9935-7134-40D4-B832-2A2E49B74DB9}"/>
              </a:ext>
            </a:extLst>
          </p:cNvPr>
          <p:cNvSpPr txBox="1"/>
          <p:nvPr userDrawn="1"/>
        </p:nvSpPr>
        <p:spPr>
          <a:xfrm>
            <a:off x="1450975" y="2096561"/>
            <a:ext cx="3157890" cy="3174885"/>
          </a:xfrm>
          <a:prstGeom prst="rect">
            <a:avLst/>
          </a:prstGeom>
          <a:solidFill>
            <a:schemeClr val="accent4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Regular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5C479EF-68F2-495B-AEB7-D1DC5B54462C}"/>
              </a:ext>
            </a:extLst>
          </p:cNvPr>
          <p:cNvSpPr txBox="1"/>
          <p:nvPr userDrawn="1"/>
        </p:nvSpPr>
        <p:spPr>
          <a:xfrm>
            <a:off x="4599076" y="2096561"/>
            <a:ext cx="3157890" cy="3174885"/>
          </a:xfrm>
          <a:prstGeom prst="rect">
            <a:avLst/>
          </a:prstGeom>
          <a:solidFill>
            <a:schemeClr val="accent3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Regular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494EB24-1599-4EAB-B79E-6790784BC568}"/>
              </a:ext>
            </a:extLst>
          </p:cNvPr>
          <p:cNvSpPr txBox="1"/>
          <p:nvPr userDrawn="1"/>
        </p:nvSpPr>
        <p:spPr>
          <a:xfrm>
            <a:off x="7747177" y="2096561"/>
            <a:ext cx="3157890" cy="3174885"/>
          </a:xfrm>
          <a:prstGeom prst="rect">
            <a:avLst/>
          </a:prstGeom>
          <a:solidFill>
            <a:schemeClr val="bg2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>
                <a:latin typeface="Izmir-Heavy" panose="02000503000000020004" pitchFamily="50" charset="0"/>
              </a:rPr>
              <a:t>Haga clic para modificar los estilos de texto del patrón.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Heavy" panose="02000503000000020004" pitchFamily="50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400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6EA8116-9B9E-4CBD-BEC8-A29A34886A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83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50975" y="1052513"/>
            <a:ext cx="8663869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</a:t>
            </a:r>
            <a:endParaRPr lang="es-ES" sz="2200" dirty="0">
              <a:latin typeface="Izmir-Extrabold" panose="02000503000000020004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6B9935-7134-40D4-B832-2A2E49B74DB9}"/>
              </a:ext>
            </a:extLst>
          </p:cNvPr>
          <p:cNvSpPr txBox="1"/>
          <p:nvPr userDrawn="1"/>
        </p:nvSpPr>
        <p:spPr>
          <a:xfrm>
            <a:off x="1450975" y="2171085"/>
            <a:ext cx="2477558" cy="433553"/>
          </a:xfrm>
          <a:prstGeom prst="rect">
            <a:avLst/>
          </a:prstGeom>
          <a:solidFill>
            <a:schemeClr val="accent4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6EA8116-9B9E-4CBD-BEC8-A29A34886A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FDB03AC2-F98B-457C-A180-62B94F94A90B}"/>
              </a:ext>
            </a:extLst>
          </p:cNvPr>
          <p:cNvSpPr txBox="1"/>
          <p:nvPr userDrawn="1"/>
        </p:nvSpPr>
        <p:spPr>
          <a:xfrm>
            <a:off x="1450975" y="2733051"/>
            <a:ext cx="2477558" cy="433553"/>
          </a:xfrm>
          <a:prstGeom prst="rect">
            <a:avLst/>
          </a:prstGeom>
          <a:solidFill>
            <a:schemeClr val="accent3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40437FA-F8A6-4D80-ACED-1CD707F4884C}"/>
              </a:ext>
            </a:extLst>
          </p:cNvPr>
          <p:cNvSpPr txBox="1"/>
          <p:nvPr userDrawn="1"/>
        </p:nvSpPr>
        <p:spPr>
          <a:xfrm>
            <a:off x="1450975" y="3286747"/>
            <a:ext cx="2477558" cy="433553"/>
          </a:xfrm>
          <a:prstGeom prst="rect">
            <a:avLst/>
          </a:prstGeom>
          <a:solidFill>
            <a:schemeClr val="accent2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35B5CE5-024C-4F95-9F38-35C788455737}"/>
              </a:ext>
            </a:extLst>
          </p:cNvPr>
          <p:cNvSpPr txBox="1"/>
          <p:nvPr userDrawn="1"/>
        </p:nvSpPr>
        <p:spPr>
          <a:xfrm>
            <a:off x="1450975" y="3848713"/>
            <a:ext cx="2477558" cy="433553"/>
          </a:xfrm>
          <a:prstGeom prst="rect">
            <a:avLst/>
          </a:prstGeom>
          <a:solidFill>
            <a:schemeClr val="accent1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DD75ADE-A730-480D-98A2-5E745DDF9D00}"/>
              </a:ext>
            </a:extLst>
          </p:cNvPr>
          <p:cNvSpPr txBox="1"/>
          <p:nvPr userDrawn="1"/>
        </p:nvSpPr>
        <p:spPr>
          <a:xfrm>
            <a:off x="1450975" y="4368544"/>
            <a:ext cx="2477558" cy="433553"/>
          </a:xfrm>
          <a:prstGeom prst="rect">
            <a:avLst/>
          </a:prstGeom>
          <a:solidFill>
            <a:schemeClr val="accent5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EA5178A-837D-470B-A4A7-0937CFC7BF43}"/>
              </a:ext>
            </a:extLst>
          </p:cNvPr>
          <p:cNvSpPr txBox="1"/>
          <p:nvPr userDrawn="1"/>
        </p:nvSpPr>
        <p:spPr>
          <a:xfrm>
            <a:off x="1450975" y="4930510"/>
            <a:ext cx="2477558" cy="433553"/>
          </a:xfrm>
          <a:prstGeom prst="rect">
            <a:avLst/>
          </a:prstGeom>
          <a:solidFill>
            <a:schemeClr val="accent6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A3B90A5-6802-4D28-A18C-A2056180E233}"/>
              </a:ext>
            </a:extLst>
          </p:cNvPr>
          <p:cNvSpPr txBox="1"/>
          <p:nvPr userDrawn="1"/>
        </p:nvSpPr>
        <p:spPr>
          <a:xfrm>
            <a:off x="5142441" y="2171085"/>
            <a:ext cx="2477558" cy="402775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F347C48-8330-488B-A7A0-4D8D16141BD2}"/>
              </a:ext>
            </a:extLst>
          </p:cNvPr>
          <p:cNvSpPr txBox="1"/>
          <p:nvPr userDrawn="1"/>
        </p:nvSpPr>
        <p:spPr>
          <a:xfrm>
            <a:off x="5142441" y="2729879"/>
            <a:ext cx="2477558" cy="402775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F50CD23-C858-4BD5-A386-0A3358507B18}"/>
              </a:ext>
            </a:extLst>
          </p:cNvPr>
          <p:cNvSpPr txBox="1"/>
          <p:nvPr userDrawn="1"/>
        </p:nvSpPr>
        <p:spPr>
          <a:xfrm>
            <a:off x="5142441" y="3286747"/>
            <a:ext cx="2477558" cy="402775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B8DF700-E7A1-4F64-B711-C3B221A95AF7}"/>
              </a:ext>
            </a:extLst>
          </p:cNvPr>
          <p:cNvSpPr txBox="1"/>
          <p:nvPr userDrawn="1"/>
        </p:nvSpPr>
        <p:spPr>
          <a:xfrm>
            <a:off x="5142441" y="3845541"/>
            <a:ext cx="2477558" cy="40277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FDB6C21-766F-4A16-8134-81EB6A0A5112}"/>
              </a:ext>
            </a:extLst>
          </p:cNvPr>
          <p:cNvSpPr txBox="1"/>
          <p:nvPr userDrawn="1"/>
        </p:nvSpPr>
        <p:spPr>
          <a:xfrm>
            <a:off x="5142441" y="4368544"/>
            <a:ext cx="2477558" cy="402775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211D9DC-D5CA-4BF3-801E-0A3B512D77EB}"/>
              </a:ext>
            </a:extLst>
          </p:cNvPr>
          <p:cNvSpPr txBox="1"/>
          <p:nvPr userDrawn="1"/>
        </p:nvSpPr>
        <p:spPr>
          <a:xfrm>
            <a:off x="5142441" y="4927338"/>
            <a:ext cx="2477558" cy="402775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AC1526E0-167E-469F-B950-86008FCBB466}"/>
              </a:ext>
            </a:extLst>
          </p:cNvPr>
          <p:cNvCxnSpPr>
            <a:cxnSpLocks/>
          </p:cNvCxnSpPr>
          <p:nvPr userDrawn="1"/>
        </p:nvCxnSpPr>
        <p:spPr>
          <a:xfrm>
            <a:off x="4058048" y="2415822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E962256C-E657-4BBC-BD4D-642BFBEDB38C}"/>
              </a:ext>
            </a:extLst>
          </p:cNvPr>
          <p:cNvCxnSpPr>
            <a:cxnSpLocks/>
          </p:cNvCxnSpPr>
          <p:nvPr userDrawn="1"/>
        </p:nvCxnSpPr>
        <p:spPr>
          <a:xfrm>
            <a:off x="4058048" y="2939524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39B65AC1-3B51-422E-BD03-E0951B191CD5}"/>
              </a:ext>
            </a:extLst>
          </p:cNvPr>
          <p:cNvCxnSpPr>
            <a:cxnSpLocks/>
          </p:cNvCxnSpPr>
          <p:nvPr userDrawn="1"/>
        </p:nvCxnSpPr>
        <p:spPr>
          <a:xfrm>
            <a:off x="4058048" y="3496476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4B881617-C13A-491D-A065-BD00D0FB6F61}"/>
              </a:ext>
            </a:extLst>
          </p:cNvPr>
          <p:cNvCxnSpPr>
            <a:cxnSpLocks/>
          </p:cNvCxnSpPr>
          <p:nvPr userDrawn="1"/>
        </p:nvCxnSpPr>
        <p:spPr>
          <a:xfrm>
            <a:off x="4058048" y="4020178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8532D00C-807B-46FB-8D16-81924C7FBA0B}"/>
              </a:ext>
            </a:extLst>
          </p:cNvPr>
          <p:cNvCxnSpPr>
            <a:cxnSpLocks/>
          </p:cNvCxnSpPr>
          <p:nvPr userDrawn="1"/>
        </p:nvCxnSpPr>
        <p:spPr>
          <a:xfrm>
            <a:off x="4058048" y="4593756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418183D9-7283-404E-BF22-E5B6A9F058A7}"/>
              </a:ext>
            </a:extLst>
          </p:cNvPr>
          <p:cNvCxnSpPr>
            <a:cxnSpLocks/>
          </p:cNvCxnSpPr>
          <p:nvPr userDrawn="1"/>
        </p:nvCxnSpPr>
        <p:spPr>
          <a:xfrm>
            <a:off x="4058048" y="5117458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DCAAFE13-933D-41E8-948E-0BBBDBEA25C8}"/>
              </a:ext>
            </a:extLst>
          </p:cNvPr>
          <p:cNvCxnSpPr>
            <a:cxnSpLocks/>
          </p:cNvCxnSpPr>
          <p:nvPr userDrawn="1"/>
        </p:nvCxnSpPr>
        <p:spPr>
          <a:xfrm>
            <a:off x="7794816" y="2418358"/>
            <a:ext cx="2078181" cy="1950186"/>
          </a:xfrm>
          <a:prstGeom prst="bentConnector3">
            <a:avLst/>
          </a:prstGeom>
          <a:ln w="19050">
            <a:solidFill>
              <a:schemeClr val="tx2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angular 34">
            <a:extLst>
              <a:ext uri="{FF2B5EF4-FFF2-40B4-BE49-F238E27FC236}">
                <a16:creationId xmlns:a16="http://schemas.microsoft.com/office/drawing/2014/main" id="{4F6C3378-A1DA-427B-A04F-B3EC51341E50}"/>
              </a:ext>
            </a:extLst>
          </p:cNvPr>
          <p:cNvCxnSpPr>
            <a:cxnSpLocks/>
          </p:cNvCxnSpPr>
          <p:nvPr userDrawn="1"/>
        </p:nvCxnSpPr>
        <p:spPr>
          <a:xfrm>
            <a:off x="7794816" y="4569931"/>
            <a:ext cx="1464053" cy="558794"/>
          </a:xfrm>
          <a:prstGeom prst="bentConnector3">
            <a:avLst/>
          </a:prstGeom>
          <a:ln w="19050">
            <a:solidFill>
              <a:schemeClr val="tx2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06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0616C353-BFB1-4203-B291-362B844A8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A5740047-941D-4D09-AE08-E6145B614A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42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0975" y="1052513"/>
            <a:ext cx="9199729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559" y="2610933"/>
            <a:ext cx="4707441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04279" y="193394"/>
            <a:ext cx="2743200" cy="365125"/>
          </a:xfrm>
          <a:prstGeom prst="rect">
            <a:avLst/>
          </a:prstGeom>
        </p:spPr>
        <p:txBody>
          <a:bodyPr/>
          <a:lstStyle/>
          <a:p>
            <a:fld id="{6EA73AEF-74A9-407B-9F93-E577D4EE4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65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890A9A2-0D78-4350-8D1A-87E15CF8C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1AF29B6-8A13-4E63-BBF4-B23B33237D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91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A2E6CE1E-8F47-45C7-9035-F602370BDC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9D6B0E-7447-4844-8716-DCF8EC4959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01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01105C84-61DC-47E4-B3FE-F7B78E3D40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3833A53A-7A29-4E30-AAED-6B725C70D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54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4C6B879-A20D-406C-9C0B-7401E10FD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F1B3231-40AA-44C9-B9A8-F09E30A60F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75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66DEF19-11A4-4C9A-8D14-4505A5203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D14C130-02E3-47B2-AC95-53465788C4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16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6EA8116-9B9E-4CBD-BEC8-A29A34886A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510CF894-B662-4170-A737-E371031EF9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72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6EA8116-9B9E-4CBD-BEC8-A29A34886A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94537AE1-DC89-4F9A-9005-EFAAA488B1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96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0976" y="2575418"/>
            <a:ext cx="9425006" cy="3623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4D6E4FC8-390A-44ED-B877-10AED3D97920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0"/>
            <a:ext cx="12192000" cy="136478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8DC3FC9-9BFA-4FBA-93C7-CA1AE8FB8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6688" y="32411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MX" smtClean="0">
                <a:solidFill>
                  <a:schemeClr val="accent3"/>
                </a:solidFill>
                <a:latin typeface="Izmir-Medium" panose="02000603000000020004" pitchFamily="50" charset="0"/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B0879EF-9C3A-40C2-A14E-781AC05EA5A9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0"/>
            <a:ext cx="12192000" cy="13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58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92" r:id="rId10"/>
    <p:sldLayoutId id="2147483661" r:id="rId11"/>
    <p:sldLayoutId id="2147483675" r:id="rId12"/>
    <p:sldLayoutId id="2147483676" r:id="rId13"/>
    <p:sldLayoutId id="2147483662" r:id="rId14"/>
    <p:sldLayoutId id="2147483672" r:id="rId15"/>
    <p:sldLayoutId id="2147483673" r:id="rId16"/>
    <p:sldLayoutId id="2147483674" r:id="rId17"/>
    <p:sldLayoutId id="2147483677" r:id="rId18"/>
    <p:sldLayoutId id="2147483678" r:id="rId19"/>
    <p:sldLayoutId id="2147483664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Plein Black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42D5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42D5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42D5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42D5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42D5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914" userDrawn="1">
          <p15:clr>
            <a:srgbClr val="F26B43"/>
          </p15:clr>
        </p15:guide>
        <p15:guide id="4" orient="horz" pos="6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447BD61E-EE42-47F5-858A-E5660F3ACB2B}"/>
              </a:ext>
            </a:extLst>
          </p:cNvPr>
          <p:cNvCxnSpPr>
            <a:cxnSpLocks/>
          </p:cNvCxnSpPr>
          <p:nvPr/>
        </p:nvCxnSpPr>
        <p:spPr>
          <a:xfrm>
            <a:off x="1450975" y="3918264"/>
            <a:ext cx="1151730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ubtitle 2">
            <a:extLst>
              <a:ext uri="{FF2B5EF4-FFF2-40B4-BE49-F238E27FC236}">
                <a16:creationId xmlns:a16="http://schemas.microsoft.com/office/drawing/2014/main" id="{916BDD80-F41D-462D-9B53-2F73CA41382C}"/>
              </a:ext>
            </a:extLst>
          </p:cNvPr>
          <p:cNvSpPr txBox="1">
            <a:spLocks/>
          </p:cNvSpPr>
          <p:nvPr/>
        </p:nvSpPr>
        <p:spPr>
          <a:xfrm>
            <a:off x="1373808" y="5976177"/>
            <a:ext cx="7995244" cy="1228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>
                <a:solidFill>
                  <a:schemeClr val="accent3"/>
                </a:solidFill>
                <a:latin typeface="Izmir-Medium" panose="02000603000000020004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600" u="none" dirty="0"/>
              <a:t>Fecha: </a:t>
            </a:r>
            <a:r>
              <a:rPr lang="es-MX" sz="1600" dirty="0"/>
              <a:t>14</a:t>
            </a:r>
            <a:r>
              <a:rPr lang="es-MX" sz="1600" u="none" dirty="0"/>
              <a:t> de octubre de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519656D-89FD-4D05-BC05-B508539F9A19}"/>
              </a:ext>
            </a:extLst>
          </p:cNvPr>
          <p:cNvSpPr txBox="1"/>
          <p:nvPr/>
        </p:nvSpPr>
        <p:spPr>
          <a:xfrm>
            <a:off x="1003300" y="1682460"/>
            <a:ext cx="10185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sz="2800" dirty="0">
              <a:solidFill>
                <a:schemeClr val="bg1"/>
              </a:solidFill>
            </a:endParaRPr>
          </a:p>
          <a:p>
            <a:pPr algn="ctr"/>
            <a:r>
              <a:rPr lang="es-CO" sz="2800" dirty="0">
                <a:solidFill>
                  <a:schemeClr val="bg1"/>
                </a:solidFill>
              </a:rPr>
              <a:t>RECTORÍA </a:t>
            </a:r>
          </a:p>
          <a:p>
            <a:pPr algn="ctr"/>
            <a:r>
              <a:rPr lang="es-CO" sz="2800" dirty="0">
                <a:solidFill>
                  <a:schemeClr val="bg1"/>
                </a:solidFill>
              </a:rPr>
              <a:t>VICERRECTORÍA ADMINISTRATIVA Y FINANCIERA</a:t>
            </a:r>
          </a:p>
          <a:p>
            <a:pPr algn="ctr"/>
            <a:r>
              <a:rPr lang="es-CO" sz="2800" dirty="0">
                <a:solidFill>
                  <a:schemeClr val="bg1"/>
                </a:solidFill>
              </a:rPr>
              <a:t>GRUPO DE CONTRATACIÓN</a:t>
            </a:r>
          </a:p>
          <a:p>
            <a:pPr algn="ctr"/>
            <a:endParaRPr lang="es-CO" sz="2800" dirty="0">
              <a:solidFill>
                <a:schemeClr val="bg1"/>
              </a:solidFill>
            </a:endParaRPr>
          </a:p>
          <a:p>
            <a:pPr algn="ctr"/>
            <a:r>
              <a:rPr lang="es-CO" sz="2800" dirty="0">
                <a:solidFill>
                  <a:schemeClr val="bg1"/>
                </a:solidFill>
              </a:rPr>
              <a:t>INSTRUCTIVO CONTRATACIÓN 2026</a:t>
            </a:r>
          </a:p>
          <a:p>
            <a:pPr algn="ctr"/>
            <a:r>
              <a:rPr lang="es-CO" sz="2800" dirty="0">
                <a:solidFill>
                  <a:schemeClr val="bg1"/>
                </a:solidFill>
              </a:rPr>
              <a:t>«PAA - PLAN DE CONTRATISTAS»</a:t>
            </a:r>
          </a:p>
        </p:txBody>
      </p:sp>
    </p:spTree>
    <p:extLst>
      <p:ext uri="{BB962C8B-B14F-4D97-AF65-F5344CB8AC3E}">
        <p14:creationId xmlns:p14="http://schemas.microsoft.com/office/powerpoint/2010/main" val="4052956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C208E52-08DF-4BD1-BCF2-3E79765C53A2}"/>
              </a:ext>
            </a:extLst>
          </p:cNvPr>
          <p:cNvSpPr txBox="1"/>
          <p:nvPr/>
        </p:nvSpPr>
        <p:spPr>
          <a:xfrm>
            <a:off x="203433" y="494842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Términos de Referencia para contratos y órdenes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0111E3C-410A-4D4B-97D9-9939798A9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949" y="864174"/>
            <a:ext cx="4470614" cy="583360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21D30CE1-A5F9-4649-98B2-6618B50AE075}"/>
              </a:ext>
            </a:extLst>
          </p:cNvPr>
          <p:cNvSpPr txBox="1"/>
          <p:nvPr/>
        </p:nvSpPr>
        <p:spPr>
          <a:xfrm>
            <a:off x="5223753" y="4649821"/>
            <a:ext cx="6624298" cy="646331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Las cotizaciones deben coincidir por rubro con la distribución presupuestal y no debe exceder los montos allí autorizados. </a:t>
            </a:r>
            <a:endParaRPr lang="es-CO" dirty="0"/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EF5E2F3C-0094-4BC3-9930-20FD19105948}"/>
              </a:ext>
            </a:extLst>
          </p:cNvPr>
          <p:cNvCxnSpPr>
            <a:stCxn id="2" idx="1"/>
          </p:cNvCxnSpPr>
          <p:nvPr/>
        </p:nvCxnSpPr>
        <p:spPr>
          <a:xfrm flipH="1">
            <a:off x="4406630" y="4972987"/>
            <a:ext cx="817123" cy="921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8619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C208E52-08DF-4BD1-BCF2-3E79765C53A2}"/>
              </a:ext>
            </a:extLst>
          </p:cNvPr>
          <p:cNvSpPr txBox="1"/>
          <p:nvPr/>
        </p:nvSpPr>
        <p:spPr>
          <a:xfrm>
            <a:off x="203433" y="494842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Términos de Referencia para contratos y órdenes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5A09BAB-D16A-4394-8907-E19060734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948" y="864174"/>
            <a:ext cx="4572454" cy="576159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E8D89689-60F5-42C2-A5B0-7A66200AD621}"/>
              </a:ext>
            </a:extLst>
          </p:cNvPr>
          <p:cNvSpPr txBox="1"/>
          <p:nvPr/>
        </p:nvSpPr>
        <p:spPr>
          <a:xfrm>
            <a:off x="5056917" y="3942174"/>
            <a:ext cx="6731303" cy="369332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El anticipo no aplica para prestación de servicio, ni para compras.</a:t>
            </a:r>
            <a:endParaRPr lang="es-CO" dirty="0"/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1F4DD7FE-578C-45E6-9037-DF933FEC04AC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4464997" y="4126840"/>
            <a:ext cx="591920" cy="138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FF88860-F4E9-43C4-8B0D-FABB0F66D07C}"/>
              </a:ext>
            </a:extLst>
          </p:cNvPr>
          <p:cNvSpPr txBox="1"/>
          <p:nvPr/>
        </p:nvSpPr>
        <p:spPr>
          <a:xfrm>
            <a:off x="5197002" y="4917492"/>
            <a:ext cx="6094378" cy="1200329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>
            <a:spAutoFit/>
          </a:bodyPr>
          <a:lstStyle/>
          <a:p>
            <a:r>
              <a:rPr lang="es-ES" dirty="0"/>
              <a:t>- Cada pago debe ser posterior a la ejecución. </a:t>
            </a:r>
          </a:p>
          <a:p>
            <a:pPr algn="just"/>
            <a:r>
              <a:rPr lang="es-CO" dirty="0"/>
              <a:t>- Se debe verificar que el número de cuotas coincida con el tiempo de desarrollo de las actividades contractuales y la fecha de terminación del contrato. 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EBD490F-B3BD-4108-8402-A6FB168163C4}"/>
              </a:ext>
            </a:extLst>
          </p:cNvPr>
          <p:cNvCxnSpPr>
            <a:stCxn id="12" idx="1"/>
          </p:cNvCxnSpPr>
          <p:nvPr/>
        </p:nvCxnSpPr>
        <p:spPr>
          <a:xfrm flipH="1" flipV="1">
            <a:off x="4270444" y="5175117"/>
            <a:ext cx="926558" cy="3425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289DD607-2C57-4B96-9250-B86531C20591}"/>
              </a:ext>
            </a:extLst>
          </p:cNvPr>
          <p:cNvSpPr txBox="1"/>
          <p:nvPr/>
        </p:nvSpPr>
        <p:spPr>
          <a:xfrm>
            <a:off x="5353235" y="2086252"/>
            <a:ext cx="609460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/>
              <a:t>Para evitar reprocesos verifique que los valores coincidan en letras y números.</a:t>
            </a:r>
            <a:endParaRPr lang="es-CO" dirty="0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38BF501E-D1F2-4F90-8DBD-7CA9B05E5A9E}"/>
              </a:ext>
            </a:extLst>
          </p:cNvPr>
          <p:cNvCxnSpPr>
            <a:stCxn id="5" idx="1"/>
          </p:cNvCxnSpPr>
          <p:nvPr/>
        </p:nvCxnSpPr>
        <p:spPr>
          <a:xfrm flipH="1" flipV="1">
            <a:off x="4563122" y="2388093"/>
            <a:ext cx="790113" cy="21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1692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2EE48917-8B93-4B72-B593-2F8691588D85}"/>
              </a:ext>
            </a:extLst>
          </p:cNvPr>
          <p:cNvSpPr/>
          <p:nvPr/>
        </p:nvSpPr>
        <p:spPr>
          <a:xfrm>
            <a:off x="263246" y="252454"/>
            <a:ext cx="4557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Estudio de conveniencia y oportunidad </a:t>
            </a:r>
            <a:endParaRPr lang="es-CO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1AFCB09-61C8-4716-A2D7-D528A5DB9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336" y="1220074"/>
            <a:ext cx="5221497" cy="266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09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E1F3FC2-7B34-41ED-A5C4-ECB52DC27DBD}"/>
              </a:ext>
            </a:extLst>
          </p:cNvPr>
          <p:cNvSpPr txBox="1"/>
          <p:nvPr/>
        </p:nvSpPr>
        <p:spPr>
          <a:xfrm>
            <a:off x="1478109" y="1455184"/>
            <a:ext cx="8974574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" sz="199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Plein Black" pitchFamily="50" charset="0"/>
                <a:ea typeface="+mj-ea"/>
                <a:cs typeface="+mj-cs"/>
              </a:rPr>
              <a:t>Gracias </a:t>
            </a:r>
            <a:endParaRPr lang="es-MX" sz="199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696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C50221A-1926-4980-A8F3-76F97FB72949}"/>
              </a:ext>
            </a:extLst>
          </p:cNvPr>
          <p:cNvSpPr txBox="1"/>
          <p:nvPr/>
        </p:nvSpPr>
        <p:spPr>
          <a:xfrm>
            <a:off x="713064" y="629174"/>
            <a:ext cx="5268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Circular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4706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D6FC4F4-A199-495D-A542-738460701129}"/>
              </a:ext>
            </a:extLst>
          </p:cNvPr>
          <p:cNvSpPr txBox="1"/>
          <p:nvPr/>
        </p:nvSpPr>
        <p:spPr>
          <a:xfrm>
            <a:off x="379601" y="452897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Hoja de ruta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873B674-AEA3-446C-A8AE-E6EBA7202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458" y="922789"/>
            <a:ext cx="4196698" cy="5415094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007D6541-7274-4336-A52A-789DC622E50B}"/>
              </a:ext>
            </a:extLst>
          </p:cNvPr>
          <p:cNvSpPr txBox="1"/>
          <p:nvPr/>
        </p:nvSpPr>
        <p:spPr>
          <a:xfrm>
            <a:off x="6706868" y="4536755"/>
            <a:ext cx="4265932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O" dirty="0"/>
              <a:t>Numerales 9 y 10, se aceptara la certificación de afiliación como independiente y/o soporte de pago del mes de enero. 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BBE2923-10D4-4764-B40D-10F88593DF95}"/>
              </a:ext>
            </a:extLst>
          </p:cNvPr>
          <p:cNvSpPr txBox="1"/>
          <p:nvPr/>
        </p:nvSpPr>
        <p:spPr>
          <a:xfrm>
            <a:off x="6706868" y="288088"/>
            <a:ext cx="4265932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O" dirty="0"/>
              <a:t>Numeral 1. </a:t>
            </a:r>
            <a:r>
              <a:rPr lang="es-MX" dirty="0"/>
              <a:t>La VAD se encargará de radicar cada solicitud ante el Grupo de Contratación.</a:t>
            </a:r>
            <a:r>
              <a:rPr lang="es-CO" dirty="0"/>
              <a:t>  </a:t>
            </a:r>
          </a:p>
          <a:p>
            <a:pPr algn="just"/>
            <a:endParaRPr lang="es-CO" dirty="0"/>
          </a:p>
          <a:p>
            <a:pPr algn="just"/>
            <a:r>
              <a:rPr lang="es-MX" dirty="0"/>
              <a:t>Los </a:t>
            </a:r>
            <a:r>
              <a:rPr lang="es-MX" dirty="0" err="1"/>
              <a:t>CDP´s</a:t>
            </a:r>
            <a:r>
              <a:rPr lang="es-MX" dirty="0"/>
              <a:t> correspondientes a lo aprobado en el PAA - Plan de contratistas de funcionamiento versión 01 de 2026, serán solicitados en su totalidad por la Vicerrectoría Administrativa y Financiera.</a:t>
            </a:r>
            <a:endParaRPr lang="es-CO" dirty="0"/>
          </a:p>
          <a:p>
            <a:pPr algn="just"/>
            <a:endParaRPr lang="es-CO" dirty="0"/>
          </a:p>
          <a:p>
            <a:pPr algn="just"/>
            <a:r>
              <a:rPr lang="es-CO" dirty="0"/>
              <a:t>Numerales 6. Constancia de personal. Será tramitada por la VAD de acuerdo a la versión 01 del PAA -Plan de contratistas aprobado.  </a:t>
            </a:r>
          </a:p>
        </p:txBody>
      </p:sp>
    </p:spTree>
    <p:extLst>
      <p:ext uri="{BB962C8B-B14F-4D97-AF65-F5344CB8AC3E}">
        <p14:creationId xmlns:p14="http://schemas.microsoft.com/office/powerpoint/2010/main" val="115064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D6FC4F4-A199-495D-A542-738460701129}"/>
              </a:ext>
            </a:extLst>
          </p:cNvPr>
          <p:cNvSpPr txBox="1"/>
          <p:nvPr/>
        </p:nvSpPr>
        <p:spPr>
          <a:xfrm>
            <a:off x="379601" y="452897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Hoja de ruta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C441F9E-BE1E-4CFC-BE30-C6F1208DF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91" y="952500"/>
            <a:ext cx="5572125" cy="4953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5E98E10-0248-4076-AA33-633C25F5D59E}"/>
              </a:ext>
            </a:extLst>
          </p:cNvPr>
          <p:cNvSpPr txBox="1"/>
          <p:nvPr/>
        </p:nvSpPr>
        <p:spPr>
          <a:xfrm>
            <a:off x="7000483" y="1407661"/>
            <a:ext cx="426593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O" dirty="0"/>
              <a:t>Para el numeral 17, se acepta el examen vigente en el 2025.</a:t>
            </a:r>
          </a:p>
        </p:txBody>
      </p:sp>
    </p:spTree>
    <p:extLst>
      <p:ext uri="{BB962C8B-B14F-4D97-AF65-F5344CB8AC3E}">
        <p14:creationId xmlns:p14="http://schemas.microsoft.com/office/powerpoint/2010/main" val="1329560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740BD54-316E-428D-81B3-60077E001D47}"/>
              </a:ext>
            </a:extLst>
          </p:cNvPr>
          <p:cNvSpPr/>
          <p:nvPr/>
        </p:nvSpPr>
        <p:spPr>
          <a:xfrm>
            <a:off x="243655" y="112752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Aceptación de términos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70C3388-9005-4EB5-82DE-F2D950B28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655" y="591424"/>
            <a:ext cx="4500573" cy="587648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E3A22DF-667B-43BE-99F1-0DC0731DA3C8}"/>
              </a:ext>
            </a:extLst>
          </p:cNvPr>
          <p:cNvSpPr txBox="1"/>
          <p:nvPr/>
        </p:nvSpPr>
        <p:spPr>
          <a:xfrm>
            <a:off x="7607300" y="774700"/>
            <a:ext cx="33528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O" dirty="0"/>
              <a:t>Diligenciar así: Enero de 2026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73001527-5660-45EC-9B9B-B45056272708}"/>
              </a:ext>
            </a:extLst>
          </p:cNvPr>
          <p:cNvCxnSpPr>
            <a:stCxn id="5" idx="1"/>
          </p:cNvCxnSpPr>
          <p:nvPr/>
        </p:nvCxnSpPr>
        <p:spPr>
          <a:xfrm flipH="1">
            <a:off x="754602" y="959366"/>
            <a:ext cx="6852698" cy="7362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6B4105E6-3B7F-454E-AF61-E6FC73FB4EB2}"/>
              </a:ext>
            </a:extLst>
          </p:cNvPr>
          <p:cNvSpPr txBox="1"/>
          <p:nvPr/>
        </p:nvSpPr>
        <p:spPr>
          <a:xfrm>
            <a:off x="6916366" y="4046706"/>
            <a:ext cx="3939702" cy="923330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Este espacio debe ser diligenciado de forma legible, dato completos, sin tachaduras ni enmendaduras </a:t>
            </a:r>
            <a:endParaRPr lang="es-CO" dirty="0"/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E657DAB5-963C-4018-A376-F04A30CAE454}"/>
              </a:ext>
            </a:extLst>
          </p:cNvPr>
          <p:cNvCxnSpPr>
            <a:stCxn id="8" idx="1"/>
          </p:cNvCxnSpPr>
          <p:nvPr/>
        </p:nvCxnSpPr>
        <p:spPr>
          <a:xfrm flipH="1">
            <a:off x="4299626" y="4508371"/>
            <a:ext cx="2616740" cy="1390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335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40C2977-0603-4D75-AC47-7AD6EB845A79}"/>
              </a:ext>
            </a:extLst>
          </p:cNvPr>
          <p:cNvSpPr txBox="1"/>
          <p:nvPr/>
        </p:nvSpPr>
        <p:spPr>
          <a:xfrm>
            <a:off x="446714" y="377397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ESTUDIOS PREVIOS</a:t>
            </a:r>
            <a:endParaRPr lang="es-CO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7E45A54-3CDA-4BB5-89EF-313066BE1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062" y="870969"/>
            <a:ext cx="4384165" cy="569227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6791AB67-8529-4031-94D7-75E5911FA47F}"/>
              </a:ext>
            </a:extLst>
          </p:cNvPr>
          <p:cNvSpPr txBox="1"/>
          <p:nvPr/>
        </p:nvSpPr>
        <p:spPr>
          <a:xfrm>
            <a:off x="5428034" y="531286"/>
            <a:ext cx="6317252" cy="338554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/>
              <a:t>XX-01-2026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D4E975-EA44-44E2-B9CE-E6EF5819FD5B}"/>
              </a:ext>
            </a:extLst>
          </p:cNvPr>
          <p:cNvSpPr txBox="1"/>
          <p:nvPr/>
        </p:nvSpPr>
        <p:spPr>
          <a:xfrm>
            <a:off x="5428034" y="1890579"/>
            <a:ext cx="6214641" cy="2462213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/>
              <a:t>Se debe responder las siguientes preguntas:</a:t>
            </a:r>
          </a:p>
          <a:p>
            <a:r>
              <a:rPr lang="es-ES" sz="1400" dirty="0"/>
              <a:t>¿A qué sector de la economía pertenece el bien o servicio a contratar?</a:t>
            </a:r>
          </a:p>
          <a:p>
            <a:r>
              <a:rPr lang="es-ES" sz="1400" dirty="0"/>
              <a:t>Realizar un análisis de las siguientes perspectivas: 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Legal: Marco jurídico que lo regula. 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Comercial: Cuáles son los precios, variables que regulan el mercado. 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Financiera: Capacidad de las empresas a contratar.</a:t>
            </a:r>
          </a:p>
          <a:p>
            <a:pPr marL="285750" indent="-285750">
              <a:buFontTx/>
              <a:buChar char="-"/>
            </a:pPr>
            <a:r>
              <a:rPr lang="es-ES" sz="1400" dirty="0"/>
              <a:t>Técnica: Aspectos técnico relevantes relacionados con el bien o servicio a contratar.</a:t>
            </a:r>
          </a:p>
          <a:p>
            <a:r>
              <a:rPr lang="es-ES" sz="1400" dirty="0"/>
              <a:t>Para la prestación de servicios personales, indicar el perfil (profesional, técnico, auxiliar) experiencia requerida, enfoque y demás habilidades con las que deba contar la persona a contratar.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8A1D714-0B14-4133-914B-CEF9C0A8A371}"/>
              </a:ext>
            </a:extLst>
          </p:cNvPr>
          <p:cNvSpPr txBox="1"/>
          <p:nvPr/>
        </p:nvSpPr>
        <p:spPr>
          <a:xfrm>
            <a:off x="5428034" y="1069895"/>
            <a:ext cx="6201904" cy="738664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La justificación debe responder a ¿Por qué se requiere el bien o servicio? ¿Quiénes se beneficiarán con la contratación? Si la necesidad se encuentra atada a un plan de acción, cumplimiento o mejoramiento se debe relacionar.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70977B9-23AE-4089-8590-0ACBFD65C1F9}"/>
              </a:ext>
            </a:extLst>
          </p:cNvPr>
          <p:cNvSpPr txBox="1"/>
          <p:nvPr/>
        </p:nvSpPr>
        <p:spPr>
          <a:xfrm>
            <a:off x="5415296" y="4753466"/>
            <a:ext cx="6214640" cy="523220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Indicar y relacionar el número de empresas que cotizaron, cuantas de ellas respondieron y cuantas no, dar contexto de la selección. 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C9C7088-E591-46B7-9828-6E0D830C8528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2587558" y="700563"/>
            <a:ext cx="2840476" cy="944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054B5E5C-0199-4886-AC1A-34C2A8837E46}"/>
              </a:ext>
            </a:extLst>
          </p:cNvPr>
          <p:cNvCxnSpPr/>
          <p:nvPr/>
        </p:nvCxnSpPr>
        <p:spPr>
          <a:xfrm flipH="1">
            <a:off x="3414409" y="1789889"/>
            <a:ext cx="2013625" cy="1459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E8D62A74-E6E3-48AD-BA38-DFA5E0247A18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3628418" y="5015076"/>
            <a:ext cx="1786878" cy="30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B0A92459-2DE6-4674-B2E6-AF63A2159AD6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3641156" y="3121686"/>
            <a:ext cx="1786878" cy="1109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FA84F10-1558-4461-B491-CCC15AE6E897}"/>
              </a:ext>
            </a:extLst>
          </p:cNvPr>
          <p:cNvSpPr txBox="1"/>
          <p:nvPr/>
        </p:nvSpPr>
        <p:spPr>
          <a:xfrm>
            <a:off x="5428034" y="5407863"/>
            <a:ext cx="5953328" cy="738664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Pueden ser criterios de evaluación: Precios, valores agregados, experiencia, calidad (siempre y cuando verse sobre gramajes, materiales que determinen la durabilidad del bien)</a:t>
            </a:r>
          </a:p>
        </p:txBody>
      </p:sp>
    </p:spTree>
    <p:extLst>
      <p:ext uri="{BB962C8B-B14F-4D97-AF65-F5344CB8AC3E}">
        <p14:creationId xmlns:p14="http://schemas.microsoft.com/office/powerpoint/2010/main" val="15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40C2977-0603-4D75-AC47-7AD6EB845A79}"/>
              </a:ext>
            </a:extLst>
          </p:cNvPr>
          <p:cNvSpPr txBox="1"/>
          <p:nvPr/>
        </p:nvSpPr>
        <p:spPr>
          <a:xfrm>
            <a:off x="446714" y="377397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ESTUDIOS PREVIOS</a:t>
            </a:r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BB570E8-86C4-48BF-8B3F-03EEC1D4F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14" y="746729"/>
            <a:ext cx="4658036" cy="589747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F89FDC2-32CD-4A11-B886-39BA69DE3BF4}"/>
              </a:ext>
            </a:extLst>
          </p:cNvPr>
          <p:cNvSpPr txBox="1"/>
          <p:nvPr/>
        </p:nvSpPr>
        <p:spPr>
          <a:xfrm>
            <a:off x="5525311" y="817123"/>
            <a:ext cx="6352161" cy="646331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Aspectos relevantes técnicos que hacen parte de le ejecución contractual.</a:t>
            </a:r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F7CB339-631C-4E7D-87A4-A6EEE8498C80}"/>
              </a:ext>
            </a:extLst>
          </p:cNvPr>
          <p:cNvSpPr txBox="1"/>
          <p:nvPr/>
        </p:nvSpPr>
        <p:spPr>
          <a:xfrm>
            <a:off x="5525311" y="1733528"/>
            <a:ext cx="6352161" cy="646331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Las obligaciones evitar la redacción con verbos infinitivos, por ejemplo: Procurar, velar, propender</a:t>
            </a:r>
            <a:endParaRPr lang="es-CO" dirty="0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E3F37176-5EC2-452C-93A3-EE217BCB7668}"/>
              </a:ext>
            </a:extLst>
          </p:cNvPr>
          <p:cNvCxnSpPr>
            <a:stCxn id="2" idx="1"/>
          </p:cNvCxnSpPr>
          <p:nvPr/>
        </p:nvCxnSpPr>
        <p:spPr>
          <a:xfrm flipH="1">
            <a:off x="4717915" y="1140289"/>
            <a:ext cx="807396" cy="737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FF805B82-616F-47E7-B661-4F45C4C4C976}"/>
              </a:ext>
            </a:extLst>
          </p:cNvPr>
          <p:cNvCxnSpPr>
            <a:stCxn id="5" idx="1"/>
          </p:cNvCxnSpPr>
          <p:nvPr/>
        </p:nvCxnSpPr>
        <p:spPr>
          <a:xfrm flipH="1">
            <a:off x="4717915" y="2056694"/>
            <a:ext cx="807396" cy="5308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442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0D6B6CA-71C8-458F-A62C-C43E84650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048" y="776585"/>
            <a:ext cx="4472135" cy="588857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240BC6-1FFF-4B32-9630-883377C99CE2}"/>
              </a:ext>
            </a:extLst>
          </p:cNvPr>
          <p:cNvSpPr txBox="1"/>
          <p:nvPr/>
        </p:nvSpPr>
        <p:spPr>
          <a:xfrm>
            <a:off x="497048" y="19283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ESTUDIOS PREVIOS</a:t>
            </a:r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579B5A9-E8B9-4ED9-BFC9-59FCE29155EE}"/>
              </a:ext>
            </a:extLst>
          </p:cNvPr>
          <p:cNvSpPr txBox="1"/>
          <p:nvPr/>
        </p:nvSpPr>
        <p:spPr>
          <a:xfrm>
            <a:off x="5466945" y="943583"/>
            <a:ext cx="6228007" cy="923330"/>
          </a:xfrm>
          <a:prstGeom prst="rect">
            <a:avLst/>
          </a:prstGeom>
          <a:noFill/>
          <a:ln>
            <a:solidFill>
              <a:srgbClr val="F6A96C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Para establecer las garantías a solicitar es necesario realizar el análisis de riesgo, tener en cuenta las garantías ofrecidas por el proveedor.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91112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18422E-E02A-48AB-A3CF-D79AED0AE1B2}"/>
              </a:ext>
            </a:extLst>
          </p:cNvPr>
          <p:cNvSpPr txBox="1"/>
          <p:nvPr/>
        </p:nvSpPr>
        <p:spPr>
          <a:xfrm>
            <a:off x="497048" y="19283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ESTUDIOS PREVIOS</a:t>
            </a:r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0C5DC78-86B4-4420-80F1-988486893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24" y="912172"/>
            <a:ext cx="5019675" cy="4714875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D7393B0-1E0D-4EDB-92E5-68E48945B353}"/>
              </a:ext>
            </a:extLst>
          </p:cNvPr>
          <p:cNvSpPr txBox="1"/>
          <p:nvPr/>
        </p:nvSpPr>
        <p:spPr>
          <a:xfrm>
            <a:off x="5734975" y="1278384"/>
            <a:ext cx="6065801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/>
              <a:t>Indicar todas aquellas observaciones, cláusulas adicionales que sean necesarias para su inclusión dentro del contrato. </a:t>
            </a:r>
          </a:p>
          <a:p>
            <a:endParaRPr lang="es-ES" dirty="0"/>
          </a:p>
          <a:p>
            <a:r>
              <a:rPr lang="es-ES" dirty="0"/>
              <a:t>En este mismo sentido, indicar el nombre de la persona que proyectó y elaboró los estudios y términos a fin de agilizar el contacto en caso que sea necesario. </a:t>
            </a:r>
          </a:p>
          <a:p>
            <a:endParaRPr lang="es-ES" dirty="0"/>
          </a:p>
          <a:p>
            <a:r>
              <a:rPr lang="es-ES" dirty="0"/>
              <a:t>Indispensable la firma del jefe de la dependencia.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07635343"/>
      </p:ext>
    </p:extLst>
  </p:cSld>
  <p:clrMapOvr>
    <a:masterClrMapping/>
  </p:clrMapOvr>
</p:sld>
</file>

<file path=ppt/theme/theme1.xml><?xml version="1.0" encoding="utf-8"?>
<a:theme xmlns:a="http://schemas.openxmlformats.org/drawingml/2006/main" name="UPN PRESENTACION 2025">
  <a:themeElements>
    <a:clrScheme name="Personalizado 3">
      <a:dk1>
        <a:srgbClr val="000841"/>
      </a:dk1>
      <a:lt1>
        <a:srgbClr val="EBF7F7"/>
      </a:lt1>
      <a:dk2>
        <a:srgbClr val="001C7C"/>
      </a:dk2>
      <a:lt2>
        <a:srgbClr val="9ED7FF"/>
      </a:lt2>
      <a:accent1>
        <a:srgbClr val="00A8E6"/>
      </a:accent1>
      <a:accent2>
        <a:srgbClr val="FE6D00"/>
      </a:accent2>
      <a:accent3>
        <a:srgbClr val="B6B2FF"/>
      </a:accent3>
      <a:accent4>
        <a:srgbClr val="FFC600"/>
      </a:accent4>
      <a:accent5>
        <a:srgbClr val="E648B1"/>
      </a:accent5>
      <a:accent6>
        <a:srgbClr val="2DC79F"/>
      </a:accent6>
      <a:hlink>
        <a:srgbClr val="0563C1"/>
      </a:hlink>
      <a:folHlink>
        <a:srgbClr val="954F72"/>
      </a:folHlink>
    </a:clrScheme>
    <a:fontScheme name="Personalizado 1">
      <a:majorFont>
        <a:latin typeface="Plein Black"/>
        <a:ea typeface=""/>
        <a:cs typeface=""/>
      </a:majorFont>
      <a:minorFont>
        <a:latin typeface="Izmir-Regular"/>
        <a:ea typeface=""/>
        <a:cs typeface="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PN PRESENTACION 2025" id="{26B6B878-AE53-442B-AFD5-957D281FEBC7}" vid="{A4D65716-1C9C-4E50-B69C-4B3C26C17E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UPN PRESENTACION 2025</Template>
  <TotalTime>385</TotalTime>
  <Words>596</Words>
  <Application>Microsoft Office PowerPoint</Application>
  <PresentationFormat>Panorámica</PresentationFormat>
  <Paragraphs>54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5" baseType="lpstr">
      <vt:lpstr>Arial</vt:lpstr>
      <vt:lpstr>Intro Bold</vt:lpstr>
      <vt:lpstr>Izmir-Extrabold</vt:lpstr>
      <vt:lpstr>Izmir-Heavy</vt:lpstr>
      <vt:lpstr>Izmir-Medium</vt:lpstr>
      <vt:lpstr>Izmir-Regular</vt:lpstr>
      <vt:lpstr>Plein</vt:lpstr>
      <vt:lpstr>Plein Black</vt:lpstr>
      <vt:lpstr>Plein Light</vt:lpstr>
      <vt:lpstr>Plein Med</vt:lpstr>
      <vt:lpstr>Times New Roman</vt:lpstr>
      <vt:lpstr>UPN PRESENTACION 2025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HECTOR FABIAN RODRIGUEZ MOSQUERA</dc:creator>
  <cp:lastModifiedBy>PAOLA LATORRE BELTRAN</cp:lastModifiedBy>
  <cp:revision>19</cp:revision>
  <dcterms:created xsi:type="dcterms:W3CDTF">2025-08-29T15:49:46Z</dcterms:created>
  <dcterms:modified xsi:type="dcterms:W3CDTF">2025-10-14T17:02:14Z</dcterms:modified>
</cp:coreProperties>
</file>